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53"/>
  </p:normalViewPr>
  <p:slideViewPr>
    <p:cSldViewPr snapToGrid="0" snapToObjects="1">
      <p:cViewPr>
        <p:scale>
          <a:sx n="191" d="100"/>
          <a:sy n="191" d="100"/>
        </p:scale>
        <p:origin x="2864" y="-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853162" y="3137724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868597" y="3542694"/>
            <a:ext cx="1409162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ouverture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506109" y="3795213"/>
            <a:ext cx="2241973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Des canditatures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Union européenne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6035" y="779162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La recherche de nouveaux coéquipiers commence ici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7E9C6EC2-FB11-FE8E-A3D7-ABC46DE1B4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2072" b="2072"/>
          <a:stretch/>
        </p:blipFill>
        <p:spPr>
          <a:xfrm>
            <a:off x="180901" y="3985913"/>
            <a:ext cx="1067680" cy="96826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Union européenne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E2A9856B-0E18-EB02-D797-1D4853BE1A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3148900" y="4053905"/>
            <a:ext cx="1056878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Le 02/04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D9441E3-BC53-2D43-332A-86C7A1AB6B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EF12FFA-E589-071D-7792-B515E9A25C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76841C81-0488-7629-81B0-C90BD66BA4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51638D-4B57-D22E-68B7-0A37B2C440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23003D00-467E-46A0-BD2A-3FB2B671C0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670E0A9-2300-44AB-83B3-6D24AD7AC6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6F246B-8B18-48EA-9DA5-0E243BEFFC8A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11260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2025-01-16T21:34:18Z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